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Playfair Display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Mireyda Hernandez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Class </a:t>
            </a:r>
            <a:r>
              <a:rPr lang="en" sz="3000" dirty="0" smtClean="0"/>
              <a:t>of </a:t>
            </a:r>
            <a:r>
              <a:rPr lang="en" sz="3000" dirty="0"/>
              <a:t>2017</a:t>
            </a:r>
          </a:p>
        </p:txBody>
      </p:sp>
      <p:pic>
        <p:nvPicPr>
          <p:cNvPr id="61" name="Shape 61" descr="hernandez, m.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5" y="828100"/>
            <a:ext cx="2484300" cy="33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262" y="1619250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4824" y="361575"/>
            <a:ext cx="2799175" cy="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200400" lvl="0" indent="0">
              <a:spcBef>
                <a:spcPts val="0"/>
              </a:spcBef>
              <a:buNone/>
            </a:pPr>
            <a:r>
              <a:rPr lang="en"/>
              <a:t>About Me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9778" y="1152475"/>
            <a:ext cx="8512521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 am </a:t>
            </a:r>
            <a:r>
              <a:rPr lang="en" dirty="0"/>
              <a:t>17 years old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 was born in </a:t>
            </a:r>
            <a:r>
              <a:rPr lang="en" dirty="0" smtClean="0"/>
              <a:t>Irapuato, </a:t>
            </a:r>
            <a:r>
              <a:rPr lang="en" dirty="0"/>
              <a:t>Guanajuato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 </a:t>
            </a:r>
            <a:r>
              <a:rPr lang="en" dirty="0" smtClean="0"/>
              <a:t>am </a:t>
            </a:r>
            <a:r>
              <a:rPr lang="en" dirty="0"/>
              <a:t>the oldest of three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Characteristics: </a:t>
            </a:r>
            <a:r>
              <a:rPr lang="en" dirty="0" smtClean="0"/>
              <a:t>kind</a:t>
            </a:r>
            <a:r>
              <a:rPr lang="en" dirty="0"/>
              <a:t>, </a:t>
            </a:r>
            <a:r>
              <a:rPr lang="en" dirty="0" smtClean="0"/>
              <a:t>respectful</a:t>
            </a:r>
            <a:r>
              <a:rPr lang="en" dirty="0"/>
              <a:t>, and </a:t>
            </a:r>
            <a:r>
              <a:rPr lang="en" dirty="0" smtClean="0"/>
              <a:t>responsible</a:t>
            </a:r>
            <a:endParaRPr lang="en" dirty="0"/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My biggest goal is to graduate from Lindsay High </a:t>
            </a:r>
            <a:r>
              <a:rPr lang="en" dirty="0" smtClean="0"/>
              <a:t>school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</a:t>
            </a:r>
            <a:r>
              <a:rPr lang="en" dirty="0" smtClean="0"/>
              <a:t>irst in my family to graduate</a:t>
            </a:r>
            <a:endParaRPr lang="en" dirty="0" smtClean="0"/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Working for Roosevelt stars</a:t>
            </a:r>
            <a:endParaRPr lang="en" dirty="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775" y="391350"/>
            <a:ext cx="2619375" cy="209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41055233-c7bb-46fa-afad-dc01a59e73d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973" y="3034145"/>
            <a:ext cx="2662002" cy="19918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lindsay stars program"/>
          <p:cNvSpPr>
            <a:spLocks noChangeAspect="1" noChangeArrowheads="1"/>
          </p:cNvSpPr>
          <p:nvPr/>
        </p:nvSpPr>
        <p:spPr bwMode="auto">
          <a:xfrm>
            <a:off x="2493530" y="19960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lindsay stars program"/>
          <p:cNvSpPr>
            <a:spLocks noChangeAspect="1" noChangeArrowheads="1"/>
          </p:cNvSpPr>
          <p:nvPr/>
        </p:nvSpPr>
        <p:spPr bwMode="auto">
          <a:xfrm>
            <a:off x="155863" y="-144463"/>
            <a:ext cx="30451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Experiences at Lindsay High school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Yearbook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Color Guard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My Voice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Basketball</a:t>
            </a:r>
          </a:p>
        </p:txBody>
      </p:sp>
      <p:pic>
        <p:nvPicPr>
          <p:cNvPr id="78" name="Shape 78" descr="download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01" y="3190526"/>
            <a:ext cx="1495024" cy="149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yearbook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100" y="1035800"/>
            <a:ext cx="23812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downlo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4337" y="2826513"/>
            <a:ext cx="1602825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Basketball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1050" y="935800"/>
            <a:ext cx="23812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unnamed (1)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90475" y="2726500"/>
            <a:ext cx="238125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0" lvl="0" indent="457200">
              <a:spcBef>
                <a:spcPts val="0"/>
              </a:spcBef>
              <a:buNone/>
            </a:pPr>
            <a:r>
              <a:rPr lang="en"/>
              <a:t>Career Pathway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Spanish</a:t>
            </a:r>
            <a:endParaRPr lang="en" dirty="0"/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It is very important to be bilingual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Improved </a:t>
            </a:r>
            <a:r>
              <a:rPr lang="en" dirty="0"/>
              <a:t>in my writing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Taking Spanish </a:t>
            </a:r>
            <a:r>
              <a:rPr lang="en" dirty="0" smtClean="0"/>
              <a:t>3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My first career option</a:t>
            </a:r>
            <a:endParaRPr lang="en" dirty="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725" y="1017437"/>
            <a:ext cx="32004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745" y="3095945"/>
            <a:ext cx="2351518" cy="164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9112" y="2944487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743200" lvl="0" indent="0">
              <a:spcBef>
                <a:spcPts val="0"/>
              </a:spcBef>
              <a:buNone/>
            </a:pPr>
            <a:r>
              <a:rPr lang="en"/>
              <a:t>Job Shadow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Took place at Jefferson Elementary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Miss</a:t>
            </a:r>
            <a:r>
              <a:rPr lang="en" dirty="0" smtClean="0"/>
              <a:t>. Liz </a:t>
            </a:r>
            <a:r>
              <a:rPr lang="en" dirty="0"/>
              <a:t>Preschool teacher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Fun and great experience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This would be something I would like to do in the </a:t>
            </a:r>
            <a:r>
              <a:rPr lang="en" dirty="0" smtClean="0"/>
              <a:t>future as my</a:t>
            </a:r>
          </a:p>
          <a:p>
            <a:pPr marL="228600" lvl="0" rtl="0">
              <a:spcBef>
                <a:spcPts val="0"/>
              </a:spcBef>
            </a:pPr>
            <a:r>
              <a:rPr lang="en-US" dirty="0"/>
              <a:t>s</a:t>
            </a:r>
            <a:r>
              <a:rPr lang="en" dirty="0" smtClean="0"/>
              <a:t>econd </a:t>
            </a:r>
            <a:r>
              <a:rPr lang="en" dirty="0" smtClean="0"/>
              <a:t>option </a:t>
            </a:r>
            <a:endParaRPr lang="en" dirty="0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5091" y="3330024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6" y="109133"/>
            <a:ext cx="1797357" cy="2587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5" y="2763981"/>
            <a:ext cx="1808045" cy="2166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Goodbye to Lindsay High school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Became </a:t>
            </a:r>
            <a:r>
              <a:rPr lang="en" dirty="0"/>
              <a:t>a good </a:t>
            </a:r>
            <a:r>
              <a:rPr lang="en" dirty="0" smtClean="0"/>
              <a:t>role </a:t>
            </a:r>
            <a:r>
              <a:rPr lang="en" dirty="0"/>
              <a:t>model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Be prepared for my future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Work hard to </a:t>
            </a:r>
            <a:r>
              <a:rPr lang="en" dirty="0" smtClean="0"/>
              <a:t>accomplish my goals and never give up  </a:t>
            </a:r>
            <a:endParaRPr lang="en" dirty="0"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809" y="927100"/>
            <a:ext cx="2982191" cy="162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IMG_544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88" y="2556164"/>
            <a:ext cx="2247550" cy="247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00" y="2417064"/>
            <a:ext cx="2297300" cy="2726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 High school plans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Attend to College of the </a:t>
            </a:r>
            <a:r>
              <a:rPr lang="en" dirty="0" smtClean="0"/>
              <a:t>Sequoias and transfer to a University  </a:t>
            </a:r>
            <a:endParaRPr lang="en" dirty="0"/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In my future get </a:t>
            </a:r>
            <a:r>
              <a:rPr lang="en" dirty="0"/>
              <a:t>my Master's degree 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Work while I </a:t>
            </a:r>
            <a:r>
              <a:rPr lang="en" dirty="0" smtClean="0"/>
              <a:t>am </a:t>
            </a:r>
            <a:r>
              <a:rPr lang="en" dirty="0"/>
              <a:t>attending C.O.S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83421"/>
            <a:ext cx="3096800" cy="201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545" y="2202873"/>
            <a:ext cx="3960979" cy="2030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460" y="209937"/>
            <a:ext cx="7098315" cy="47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172</Words>
  <Application>Microsoft Office PowerPoint</Application>
  <PresentationFormat>On-screen Show (16:9)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Lato</vt:lpstr>
      <vt:lpstr>Arial</vt:lpstr>
      <vt:lpstr>Playfair Display</vt:lpstr>
      <vt:lpstr>coral</vt:lpstr>
      <vt:lpstr>Mireyda Hernandez</vt:lpstr>
      <vt:lpstr>About Me </vt:lpstr>
      <vt:lpstr>Experiences at Lindsay High school</vt:lpstr>
      <vt:lpstr>Career Pathway</vt:lpstr>
      <vt:lpstr>Job Shadow</vt:lpstr>
      <vt:lpstr>Goodbye to Lindsay High school</vt:lpstr>
      <vt:lpstr>Post High school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Mireyda Hernandez</dc:title>
  <cp:lastModifiedBy>User</cp:lastModifiedBy>
  <cp:revision>10</cp:revision>
  <dcterms:modified xsi:type="dcterms:W3CDTF">2017-03-17T22:13:09Z</dcterms:modified>
</cp:coreProperties>
</file>